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2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1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1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9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8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2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3272-26E9-4FD2-9E4D-8778E1809BBC}" type="datetimeFigureOut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DE5A1-4EBE-4924-B782-C6FC162F1766}" type="slidenum">
              <a:rPr lang="ms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s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1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1322744"/>
            <a:ext cx="8382000" cy="5230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19100" indent="-382588" algn="ctr" eaLnBrk="0" hangingPunct="0">
              <a:lnSpc>
                <a:spcPct val="90000"/>
              </a:lnSpc>
              <a:defRPr/>
            </a:pPr>
            <a:r>
              <a:rPr lang="en-US" sz="3000" b="1" i="1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	</a:t>
            </a:r>
          </a:p>
          <a:p>
            <a:pPr marL="419100" indent="-382588" algn="ctr" eaLnBrk="0" hangingPunct="0">
              <a:lnSpc>
                <a:spcPct val="90000"/>
              </a:lnSpc>
              <a:defRPr/>
            </a:pPr>
            <a:r>
              <a:rPr lang="en-US" sz="3000" b="1" dirty="0" smtClean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ASSALAMUALAIKUM . </a:t>
            </a:r>
          </a:p>
          <a:p>
            <a:pPr marL="419100" indent="-382588" algn="ctr" eaLnBrk="0" hangingPunct="0">
              <a:lnSpc>
                <a:spcPct val="90000"/>
              </a:lnSpc>
              <a:defRPr/>
            </a:pPr>
            <a:endParaRPr lang="en-US" sz="3000" b="1" dirty="0">
              <a:ln w="19050"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63500">
                  <a:prstClr val="black">
                    <a:alpha val="40000"/>
                  </a:prstClr>
                </a:glow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  <a:p>
            <a:pPr marL="419100" indent="-382588" algn="ctr" eaLnBrk="0" hangingPunct="0">
              <a:lnSpc>
                <a:spcPct val="90000"/>
              </a:lnSpc>
              <a:defRPr/>
            </a:pPr>
            <a:r>
              <a:rPr lang="en-US" sz="3000" b="1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MOHON KERJASAMA TUAN-TUAN UNTUK MEMAKLUMKAN KEPADA KHATIB AGAR </a:t>
            </a:r>
          </a:p>
          <a:p>
            <a:pPr marL="419100" indent="-382588" algn="ctr" eaLnBrk="0" hangingPunct="0">
              <a:lnSpc>
                <a:spcPct val="90000"/>
              </a:lnSpc>
              <a:defRPr/>
            </a:pPr>
            <a:r>
              <a:rPr lang="en-US" sz="3000" b="1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MENAMBAHKAN RUKUN SELAWAT DI DALAM KHUTBAH </a:t>
            </a:r>
            <a:r>
              <a:rPr lang="en-US" sz="3000" b="1" dirty="0" smtClean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PERTAMA </a:t>
            </a:r>
            <a:r>
              <a:rPr lang="en-US" sz="3000" b="1" smtClean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MINGGU </a:t>
            </a:r>
            <a:r>
              <a:rPr lang="en-US" sz="3000" b="1" smtClean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INI (8 APRIL 2016).</a:t>
            </a:r>
            <a:endParaRPr lang="en-US" sz="3000" b="1" dirty="0">
              <a:ln w="19050"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63500">
                  <a:prstClr val="black">
                    <a:alpha val="40000"/>
                  </a:prstClr>
                </a:glow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8382000" cy="914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44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prstClr val="black">
                      <a:alpha val="40000"/>
                    </a:prst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PEMBETULAN </a:t>
            </a:r>
            <a:endParaRPr lang="en-US" sz="4400" b="1" dirty="0">
              <a:ln w="18415" cmpd="sng">
                <a:solidFill>
                  <a:prstClr val="black"/>
                </a:solidFill>
                <a:prstDash val="solid"/>
              </a:ln>
              <a:solidFill>
                <a:prstClr val="white"/>
              </a:solidFill>
              <a:effectLst>
                <a:glow rad="63500">
                  <a:prstClr val="black">
                    <a:alpha val="40000"/>
                  </a:prst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Azlina</dc:creator>
  <cp:lastModifiedBy>USER</cp:lastModifiedBy>
  <cp:revision>11</cp:revision>
  <dcterms:created xsi:type="dcterms:W3CDTF">2016-04-06T07:32:52Z</dcterms:created>
  <dcterms:modified xsi:type="dcterms:W3CDTF">2016-04-07T08:49:46Z</dcterms:modified>
</cp:coreProperties>
</file>