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52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1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4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31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9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49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38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95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42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87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3272-26E9-4FD2-9E4D-8778E1809BBC}" type="datetimeFigureOut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07/04/2016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DE5A1-4EBE-4924-B782-C6FC162F1766}" type="slidenum">
              <a:rPr lang="ms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s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71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1000" y="1322744"/>
            <a:ext cx="8382000" cy="52304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19100" indent="-382588" algn="ctr" eaLnBrk="0" hangingPunct="0">
              <a:lnSpc>
                <a:spcPct val="90000"/>
              </a:lnSpc>
              <a:defRPr/>
            </a:pPr>
            <a:r>
              <a:rPr lang="en-US" sz="3000" b="1" i="1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635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	</a:t>
            </a:r>
          </a:p>
          <a:p>
            <a:pPr marL="419100" indent="-382588" algn="ctr" eaLnBrk="0" hangingPunct="0">
              <a:lnSpc>
                <a:spcPct val="90000"/>
              </a:lnSpc>
              <a:defRPr/>
            </a:pPr>
            <a:r>
              <a:rPr lang="en-US" sz="3000" b="1" dirty="0" smtClean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635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ASSALAMUALAIKUM . </a:t>
            </a:r>
          </a:p>
          <a:p>
            <a:pPr marL="419100" indent="-382588" algn="ctr" eaLnBrk="0" hangingPunct="0">
              <a:lnSpc>
                <a:spcPct val="90000"/>
              </a:lnSpc>
              <a:defRPr/>
            </a:pPr>
            <a:endParaRPr lang="en-US" sz="3000" b="1" dirty="0">
              <a:ln w="19050">
                <a:solidFill>
                  <a:prstClr val="black"/>
                </a:solidFill>
              </a:ln>
              <a:solidFill>
                <a:prstClr val="white"/>
              </a:solidFill>
              <a:effectLst>
                <a:glow rad="63500">
                  <a:prstClr val="black">
                    <a:alpha val="40000"/>
                  </a:prstClr>
                </a:glow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Arial" charset="0"/>
            </a:endParaRPr>
          </a:p>
          <a:p>
            <a:pPr marL="419100" indent="-382588" algn="ctr" eaLnBrk="0" hangingPunct="0">
              <a:lnSpc>
                <a:spcPct val="90000"/>
              </a:lnSpc>
              <a:defRPr/>
            </a:pPr>
            <a:r>
              <a:rPr lang="en-US" sz="3000" b="1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635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MOHON KERJASAMA TUAN-TUAN UNTUK MEMAKLUMKAN KEPADA KHATIB AGAR </a:t>
            </a:r>
          </a:p>
          <a:p>
            <a:pPr marL="419100" indent="-382588" algn="ctr" eaLnBrk="0" hangingPunct="0">
              <a:lnSpc>
                <a:spcPct val="90000"/>
              </a:lnSpc>
              <a:defRPr/>
            </a:pPr>
            <a:r>
              <a:rPr lang="en-US" sz="3000" b="1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635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MENAMBAHKAN RUKUN SELAWAT DI DALAM KHUTBAH </a:t>
            </a:r>
            <a:r>
              <a:rPr lang="en-US" sz="3000" b="1" dirty="0" smtClean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635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PERTAMA </a:t>
            </a:r>
            <a:r>
              <a:rPr lang="en-US" sz="3000" b="1" smtClean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635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MINGGU </a:t>
            </a:r>
            <a:r>
              <a:rPr lang="en-US" sz="3000" b="1" smtClean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635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INI (8 APRIL 2016).</a:t>
            </a:r>
            <a:endParaRPr lang="en-US" sz="3000" b="1" dirty="0">
              <a:ln w="19050">
                <a:solidFill>
                  <a:prstClr val="black"/>
                </a:solidFill>
              </a:ln>
              <a:solidFill>
                <a:prstClr val="white"/>
              </a:solidFill>
              <a:effectLst>
                <a:glow rad="63500">
                  <a:prstClr val="black">
                    <a:alpha val="40000"/>
                  </a:prstClr>
                </a:glow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260648"/>
            <a:ext cx="8382000" cy="9144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4400" b="1" dirty="0" smtClean="0">
                <a:ln w="18415" cmpd="sng">
                  <a:solidFill>
                    <a:prstClr val="black"/>
                  </a:solidFill>
                  <a:prstDash val="solid"/>
                </a:ln>
                <a:solidFill>
                  <a:prstClr val="white"/>
                </a:solidFill>
                <a:effectLst>
                  <a:glow rad="63500">
                    <a:prstClr val="black">
                      <a:alpha val="4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  <a:cs typeface="Arial" pitchFamily="34" charset="0"/>
              </a:rPr>
              <a:t>PEMBETULAN </a:t>
            </a:r>
            <a:endParaRPr lang="en-US" sz="4400" b="1" dirty="0">
              <a:ln w="18415" cmpd="sng">
                <a:solidFill>
                  <a:prstClr val="black"/>
                </a:solidFill>
                <a:prstDash val="solid"/>
              </a:ln>
              <a:solidFill>
                <a:prstClr val="white"/>
              </a:solidFill>
              <a:effectLst>
                <a:glow rad="63500">
                  <a:prstClr val="black">
                    <a:alpha val="4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Azlina</dc:creator>
  <cp:lastModifiedBy>USER</cp:lastModifiedBy>
  <cp:revision>11</cp:revision>
  <dcterms:created xsi:type="dcterms:W3CDTF">2016-04-06T07:32:52Z</dcterms:created>
  <dcterms:modified xsi:type="dcterms:W3CDTF">2016-04-07T08:49:46Z</dcterms:modified>
</cp:coreProperties>
</file>